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2"/>
  </p:notesMasterIdLst>
  <p:sldIdLst>
    <p:sldId id="257" r:id="rId5"/>
    <p:sldId id="258" r:id="rId6"/>
    <p:sldId id="259" r:id="rId7"/>
    <p:sldId id="274" r:id="rId8"/>
    <p:sldId id="260" r:id="rId9"/>
    <p:sldId id="261" r:id="rId10"/>
    <p:sldId id="262" r:id="rId11"/>
    <p:sldId id="263" r:id="rId12"/>
    <p:sldId id="265" r:id="rId13"/>
    <p:sldId id="268" r:id="rId14"/>
    <p:sldId id="269" r:id="rId15"/>
    <p:sldId id="270" r:id="rId16"/>
    <p:sldId id="272" r:id="rId17"/>
    <p:sldId id="271" r:id="rId18"/>
    <p:sldId id="273" r:id="rId19"/>
    <p:sldId id="266" r:id="rId20"/>
    <p:sldId id="267"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2" d="100"/>
          <a:sy n="72" d="100"/>
        </p:scale>
        <p:origin x="-372"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C386420-1856-4FF9-B0C3-023CBAC50013}" type="datetimeFigureOut">
              <a:rPr lang="en-US" smtClean="0"/>
              <a:t>4/2/2017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DACCA5-CDAB-4EA6-A021-183DAB9C1EF5}" type="slidenum">
              <a:rPr lang="en-US" smtClean="0"/>
              <a:t>‹#›</a:t>
            </a:fld>
            <a:endParaRPr lang="en-US"/>
          </a:p>
        </p:txBody>
      </p:sp>
    </p:spTree>
    <p:extLst>
      <p:ext uri="{BB962C8B-B14F-4D97-AF65-F5344CB8AC3E}">
        <p14:creationId xmlns:p14="http://schemas.microsoft.com/office/powerpoint/2010/main" val="3901792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Slide Image Placeholder 4"/>
          <p:cNvSpPr>
            <a:spLocks noGrp="1" noRot="1" noChangeAspect="1" noTextEdit="1"/>
          </p:cNvSpPr>
          <p:nvPr>
            <p:ph type="sldImg"/>
          </p:nvPr>
        </p:nvSpPr>
        <p:spPr bwMode="auto">
          <a:xfrm>
            <a:off x="1571625" y="638175"/>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0595" name="Notes Placeholder 5"/>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sz="1000" dirty="0" smtClean="0">
              <a:latin typeface="Candara" pitchFamily="34" charset="0"/>
            </a:endParaRPr>
          </a:p>
          <a:p>
            <a:endParaRPr lang="en-US" sz="1000" dirty="0">
              <a:latin typeface="Candara" pitchFamily="34" charset="0"/>
            </a:endParaRPr>
          </a:p>
          <a:p>
            <a:endParaRPr lang="en-US" sz="1000" dirty="0" smtClean="0">
              <a:latin typeface="Candara" pitchFamily="34" charset="0"/>
            </a:endParaRPr>
          </a:p>
          <a:p>
            <a:endParaRPr lang="en-US" sz="1000" dirty="0">
              <a:latin typeface="Candara" pitchFamily="34" charset="0"/>
            </a:endParaRPr>
          </a:p>
          <a:p>
            <a:endParaRPr lang="en-US" sz="1000" dirty="0" smtClean="0">
              <a:latin typeface="Candara" pitchFamily="34" charset="0"/>
            </a:endParaRPr>
          </a:p>
          <a:p>
            <a:endParaRPr lang="en-US" sz="1000" dirty="0">
              <a:latin typeface="Candara" pitchFamily="34" charset="0"/>
            </a:endParaRPr>
          </a:p>
          <a:p>
            <a:endParaRPr lang="en-US" sz="1000" dirty="0" smtClean="0">
              <a:latin typeface="Candara" pitchFamily="34" charset="0"/>
            </a:endParaRPr>
          </a:p>
          <a:p>
            <a:endParaRPr lang="en-US" sz="1000" dirty="0" smtClean="0">
              <a:latin typeface="Candara" pitchFamily="34" charset="0"/>
            </a:endParaRPr>
          </a:p>
          <a:p>
            <a:endParaRPr lang="en-US" sz="1000" dirty="0">
              <a:latin typeface="Candara" pitchFamily="34" charset="0"/>
            </a:endParaRPr>
          </a:p>
          <a:p>
            <a:endParaRPr lang="en-US" sz="1000" dirty="0" smtClean="0">
              <a:latin typeface="Candara" pitchFamily="34" charset="0"/>
            </a:endParaRPr>
          </a:p>
          <a:p>
            <a:endParaRPr lang="en-US" sz="1000" dirty="0">
              <a:latin typeface="Candara" pitchFamily="34" charset="0"/>
            </a:endParaRPr>
          </a:p>
          <a:p>
            <a:endParaRPr lang="en-US" sz="1000" dirty="0" smtClean="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smtClean="0">
              <a:latin typeface="Candara" pitchFamily="34" charset="0"/>
            </a:endParaRPr>
          </a:p>
          <a:p>
            <a:endParaRPr lang="en-US" sz="1000" dirty="0">
              <a:latin typeface="Candara" pitchFamily="34" charset="0"/>
            </a:endParaRPr>
          </a:p>
          <a:p>
            <a:endParaRPr lang="en-US" sz="1000" dirty="0">
              <a:latin typeface="Candara" pitchFamily="34" charset="0"/>
            </a:endParaRPr>
          </a:p>
          <a:p>
            <a:endParaRPr lang="en-US" sz="1000" dirty="0" smtClean="0">
              <a:latin typeface="Candara" pitchFamily="34" charset="0"/>
            </a:endParaRPr>
          </a:p>
          <a:p>
            <a:r>
              <a:rPr lang="en-US" sz="1000" dirty="0">
                <a:latin typeface="Candara" pitchFamily="34" charset="0"/>
              </a:rPr>
              <a:t>Copyright © 2011 IGATE Corporation (a part of Capegemini Group). All rights reserved. </a:t>
            </a:r>
          </a:p>
          <a:p>
            <a:r>
              <a:rPr lang="en-US" sz="1000" dirty="0">
                <a:latin typeface="Candara" pitchFamily="34" charset="0"/>
              </a:rPr>
              <a:t>No part of this publication shall be reproduced in any way, including but not limited to photocopy, photographic, magnetic, or other record, without the prior written permission of IGATE Corporation (a part of Capegemini Group).</a:t>
            </a:r>
          </a:p>
          <a:p>
            <a:r>
              <a:rPr lang="en-US" sz="1000" dirty="0">
                <a:latin typeface="Candara" pitchFamily="34" charset="0"/>
              </a:rPr>
              <a:t> </a:t>
            </a:r>
          </a:p>
          <a:p>
            <a:r>
              <a:rPr lang="en-US" sz="1000" dirty="0">
                <a:latin typeface="Candara" pitchFamily="34" charset="0"/>
              </a:rPr>
              <a:t>IGATE Corporation (a part of Capegemini Group) considers information included in this document to be confidential and proprietary</a:t>
            </a:r>
            <a:r>
              <a:rPr lang="en-US" sz="1000" dirty="0" smtClean="0">
                <a:latin typeface="Candara" pitchFamily="34" charset="0"/>
              </a:rPr>
              <a:t>.</a:t>
            </a:r>
            <a:endParaRPr lang="en-US" sz="1000" dirty="0">
              <a:latin typeface="Candara" pitchFamily="34" charset="0"/>
            </a:endParaRPr>
          </a:p>
        </p:txBody>
      </p:sp>
    </p:spTree>
    <p:extLst>
      <p:ext uri="{BB962C8B-B14F-4D97-AF65-F5344CB8AC3E}">
        <p14:creationId xmlns:p14="http://schemas.microsoft.com/office/powerpoint/2010/main" val="3348431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71625" y="638175"/>
            <a:ext cx="4572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89209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D813432-CCF5-40C9-B4BB-E31C0BAC7659}" type="datetimeFigureOut">
              <a:rPr lang="en-US" smtClean="0"/>
              <a:t>4/2/2017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3955753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813432-CCF5-40C9-B4BB-E31C0BAC7659}" type="datetimeFigureOut">
              <a:rPr lang="en-US" smtClean="0"/>
              <a:t>4/2/2017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1053068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813432-CCF5-40C9-B4BB-E31C0BAC7659}" type="datetimeFigureOut">
              <a:rPr lang="en-US" smtClean="0"/>
              <a:t>4/2/2017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3005120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813432-CCF5-40C9-B4BB-E31C0BAC7659}" type="datetimeFigureOut">
              <a:rPr lang="en-US" smtClean="0"/>
              <a:t>4/2/2017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1527381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D813432-CCF5-40C9-B4BB-E31C0BAC7659}" type="datetimeFigureOut">
              <a:rPr lang="en-US" smtClean="0"/>
              <a:t>4/2/2017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519210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D813432-CCF5-40C9-B4BB-E31C0BAC7659}" type="datetimeFigureOut">
              <a:rPr lang="en-US" smtClean="0"/>
              <a:t>4/2/2017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579109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D813432-CCF5-40C9-B4BB-E31C0BAC7659}" type="datetimeFigureOut">
              <a:rPr lang="en-US" smtClean="0"/>
              <a:t>4/2/2017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1903520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D813432-CCF5-40C9-B4BB-E31C0BAC7659}" type="datetimeFigureOut">
              <a:rPr lang="en-US" smtClean="0"/>
              <a:t>4/2/2017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1700452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813432-CCF5-40C9-B4BB-E31C0BAC7659}" type="datetimeFigureOut">
              <a:rPr lang="en-US" smtClean="0"/>
              <a:t>4/2/2017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3618525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813432-CCF5-40C9-B4BB-E31C0BAC7659}" type="datetimeFigureOut">
              <a:rPr lang="en-US" smtClean="0"/>
              <a:t>4/2/2017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949638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813432-CCF5-40C9-B4BB-E31C0BAC7659}" type="datetimeFigureOut">
              <a:rPr lang="en-US" smtClean="0"/>
              <a:t>4/2/2017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0436C6-9494-4EEE-AB8A-B3A3B22570D2}" type="slidenum">
              <a:rPr lang="en-US" smtClean="0"/>
              <a:t>‹#›</a:t>
            </a:fld>
            <a:endParaRPr lang="en-US"/>
          </a:p>
        </p:txBody>
      </p:sp>
    </p:spTree>
    <p:extLst>
      <p:ext uri="{BB962C8B-B14F-4D97-AF65-F5344CB8AC3E}">
        <p14:creationId xmlns:p14="http://schemas.microsoft.com/office/powerpoint/2010/main" val="3143267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813432-CCF5-40C9-B4BB-E31C0BAC7659}" type="datetimeFigureOut">
              <a:rPr lang="en-US" smtClean="0"/>
              <a:t>4/2/2017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0436C6-9494-4EEE-AB8A-B3A3B22570D2}" type="slidenum">
              <a:rPr lang="en-US" smtClean="0"/>
              <a:t>‹#›</a:t>
            </a:fld>
            <a:endParaRPr lang="en-US"/>
          </a:p>
        </p:txBody>
      </p:sp>
      <p:pic>
        <p:nvPicPr>
          <p:cNvPr id="7" name="Picture 2"/>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6588124" y="6184900"/>
            <a:ext cx="2163763" cy="501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82586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1.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 y="200819"/>
            <a:ext cx="9144000" cy="591502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13315"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5165725"/>
            <a:ext cx="9144000" cy="1336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p:cNvSpPr/>
          <p:nvPr/>
        </p:nvSpPr>
        <p:spPr>
          <a:xfrm>
            <a:off x="0" y="6310313"/>
            <a:ext cx="9144000" cy="5476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3317" name="TextBox 10"/>
          <p:cNvSpPr txBox="1">
            <a:spLocks noChangeArrowheads="1"/>
          </p:cNvSpPr>
          <p:nvPr/>
        </p:nvSpPr>
        <p:spPr bwMode="auto">
          <a:xfrm>
            <a:off x="1691186" y="2971800"/>
            <a:ext cx="560922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hangingPunct="1"/>
            <a:r>
              <a:rPr lang="en-US" sz="3600" dirty="0" smtClean="0">
                <a:solidFill>
                  <a:schemeClr val="bg1"/>
                </a:solidFill>
                <a:latin typeface="Candara" pitchFamily="34" charset="0"/>
              </a:rPr>
              <a:t>Ecommerce Shopping Store</a:t>
            </a:r>
            <a:endParaRPr lang="en-US" sz="2400" dirty="0">
              <a:solidFill>
                <a:schemeClr val="bg1"/>
              </a:solidFill>
              <a:latin typeface="Candara" pitchFamily="34" charset="0"/>
            </a:endParaRPr>
          </a:p>
        </p:txBody>
      </p:sp>
      <p:sp>
        <p:nvSpPr>
          <p:cNvPr id="13318" name="TextBox 11"/>
          <p:cNvSpPr txBox="1">
            <a:spLocks noChangeArrowheads="1"/>
          </p:cNvSpPr>
          <p:nvPr/>
        </p:nvSpPr>
        <p:spPr bwMode="auto">
          <a:xfrm>
            <a:off x="6770688" y="5240338"/>
            <a:ext cx="1797050"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eaLnBrk="1" hangingPunct="1"/>
            <a:r>
              <a:rPr lang="en-US" sz="900">
                <a:solidFill>
                  <a:schemeClr val="bg1"/>
                </a:solidFill>
                <a:latin typeface="Candara" pitchFamily="34" charset="0"/>
              </a:rPr>
              <a:t>IGATE is now a part of Capgemini</a:t>
            </a:r>
          </a:p>
        </p:txBody>
      </p:sp>
      <p:pic>
        <p:nvPicPr>
          <p:cNvPr id="1331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1163" y="6246813"/>
            <a:ext cx="2163762" cy="1762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0" y="0"/>
            <a:ext cx="9144000" cy="5413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pic>
        <p:nvPicPr>
          <p:cNvPr id="13321"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88125" y="5921375"/>
            <a:ext cx="2163763" cy="501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71800" y="2053068"/>
            <a:ext cx="2811462" cy="957872"/>
          </a:xfrm>
          <a:prstGeom prst="rect">
            <a:avLst/>
          </a:prstGeom>
        </p:spPr>
      </p:pic>
    </p:spTree>
    <p:extLst>
      <p:ext uri="{BB962C8B-B14F-4D97-AF65-F5344CB8AC3E}">
        <p14:creationId xmlns:p14="http://schemas.microsoft.com/office/powerpoint/2010/main" val="673702531"/>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457200" y="1646237"/>
            <a:ext cx="8229600" cy="4525963"/>
          </a:xfrm>
        </p:spPr>
        <p:txBody>
          <a:bodyPr/>
          <a:lstStyle/>
          <a:p>
            <a:pPr marL="0" indent="0">
              <a:buNone/>
            </a:pPr>
            <a:r>
              <a:rPr lang="en-US" dirty="0" smtClean="0"/>
              <a:t>                              </a:t>
            </a:r>
            <a:endParaRPr lang="en-US" dirty="0"/>
          </a:p>
          <a:p>
            <a:pPr marL="0" indent="0">
              <a:buNone/>
            </a:pPr>
            <a:endParaRPr lang="en-US" dirty="0"/>
          </a:p>
        </p:txBody>
      </p:sp>
      <p:pic>
        <p:nvPicPr>
          <p:cNvPr id="8" name="Content Placeholder 5"/>
          <p:cNvPicPr>
            <a:picLocks noChangeAspect="1"/>
          </p:cNvPicPr>
          <p:nvPr/>
        </p:nvPicPr>
        <p:blipFill>
          <a:blip r:embed="rId2"/>
          <a:stretch>
            <a:fillRect/>
          </a:stretch>
        </p:blipFill>
        <p:spPr>
          <a:xfrm>
            <a:off x="1743273" y="1912461"/>
            <a:ext cx="5267127" cy="4213702"/>
          </a:xfrm>
          <a:prstGeom prst="rect">
            <a:avLst/>
          </a:prstGeom>
        </p:spPr>
      </p:pic>
      <p:sp>
        <p:nvSpPr>
          <p:cNvPr id="2" name="TextBox 1"/>
          <p:cNvSpPr txBox="1"/>
          <p:nvPr/>
        </p:nvSpPr>
        <p:spPr>
          <a:xfrm>
            <a:off x="3657600" y="1295400"/>
            <a:ext cx="1513556" cy="400110"/>
          </a:xfrm>
          <a:prstGeom prst="rect">
            <a:avLst/>
          </a:prstGeom>
          <a:noFill/>
        </p:spPr>
        <p:txBody>
          <a:bodyPr wrap="none" rtlCol="0">
            <a:spAutoFit/>
          </a:bodyPr>
          <a:lstStyle/>
          <a:p>
            <a:r>
              <a:rPr lang="en-US" sz="2000" b="1" dirty="0"/>
              <a:t>Admin </a:t>
            </a:r>
            <a:r>
              <a:rPr lang="en-US" sz="2000" b="1" dirty="0" smtClean="0"/>
              <a:t>Login</a:t>
            </a:r>
            <a:endParaRPr lang="en-US" sz="2000" b="1" dirty="0"/>
          </a:p>
        </p:txBody>
      </p:sp>
    </p:spTree>
    <p:extLst>
      <p:ext uri="{BB962C8B-B14F-4D97-AF65-F5344CB8AC3E}">
        <p14:creationId xmlns:p14="http://schemas.microsoft.com/office/powerpoint/2010/main" val="867134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2"/>
          <a:stretch>
            <a:fillRect/>
          </a:stretch>
        </p:blipFill>
        <p:spPr>
          <a:xfrm>
            <a:off x="1743273" y="1600200"/>
            <a:ext cx="5657453" cy="4525963"/>
          </a:xfrm>
          <a:prstGeom prst="rect">
            <a:avLst/>
          </a:prstGeom>
        </p:spPr>
      </p:pic>
      <p:sp>
        <p:nvSpPr>
          <p:cNvPr id="2" name="TextBox 1"/>
          <p:cNvSpPr txBox="1"/>
          <p:nvPr/>
        </p:nvSpPr>
        <p:spPr>
          <a:xfrm>
            <a:off x="3276600" y="1143000"/>
            <a:ext cx="2531527" cy="400110"/>
          </a:xfrm>
          <a:prstGeom prst="rect">
            <a:avLst/>
          </a:prstGeom>
          <a:noFill/>
        </p:spPr>
        <p:txBody>
          <a:bodyPr wrap="none" rtlCol="0">
            <a:spAutoFit/>
          </a:bodyPr>
          <a:lstStyle/>
          <a:p>
            <a:r>
              <a:rPr lang="en-US" sz="2000" b="1" dirty="0" smtClean="0"/>
              <a:t>Admin -&gt; Add Product</a:t>
            </a:r>
            <a:endParaRPr lang="en-US" sz="2000" b="1" dirty="0"/>
          </a:p>
        </p:txBody>
      </p:sp>
    </p:spTree>
    <p:extLst>
      <p:ext uri="{BB962C8B-B14F-4D97-AF65-F5344CB8AC3E}">
        <p14:creationId xmlns:p14="http://schemas.microsoft.com/office/powerpoint/2010/main" val="39281203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743273" y="1600200"/>
            <a:ext cx="5657453" cy="4525963"/>
          </a:xfrm>
          <a:prstGeom prst="rect">
            <a:avLst/>
          </a:prstGeom>
        </p:spPr>
      </p:pic>
      <p:sp>
        <p:nvSpPr>
          <p:cNvPr id="2" name="TextBox 1"/>
          <p:cNvSpPr txBox="1"/>
          <p:nvPr/>
        </p:nvSpPr>
        <p:spPr>
          <a:xfrm>
            <a:off x="3200400" y="1066800"/>
            <a:ext cx="2737031" cy="400110"/>
          </a:xfrm>
          <a:prstGeom prst="rect">
            <a:avLst/>
          </a:prstGeom>
          <a:noFill/>
        </p:spPr>
        <p:txBody>
          <a:bodyPr wrap="none" rtlCol="0">
            <a:spAutoFit/>
          </a:bodyPr>
          <a:lstStyle/>
          <a:p>
            <a:r>
              <a:rPr lang="en-US" sz="2000" b="1" dirty="0" smtClean="0"/>
              <a:t>Admin -&gt; View Products</a:t>
            </a:r>
            <a:endParaRPr lang="en-US" sz="2000" b="1" dirty="0"/>
          </a:p>
        </p:txBody>
      </p:sp>
    </p:spTree>
    <p:extLst>
      <p:ext uri="{BB962C8B-B14F-4D97-AF65-F5344CB8AC3E}">
        <p14:creationId xmlns:p14="http://schemas.microsoft.com/office/powerpoint/2010/main" val="1939570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743273" y="1600200"/>
            <a:ext cx="5657453" cy="4525963"/>
          </a:xfrm>
          <a:prstGeom prst="rect">
            <a:avLst/>
          </a:prstGeom>
        </p:spPr>
      </p:pic>
      <p:sp>
        <p:nvSpPr>
          <p:cNvPr id="2" name="TextBox 1"/>
          <p:cNvSpPr txBox="1"/>
          <p:nvPr/>
        </p:nvSpPr>
        <p:spPr>
          <a:xfrm>
            <a:off x="3505200" y="990600"/>
            <a:ext cx="2028119" cy="400110"/>
          </a:xfrm>
          <a:prstGeom prst="rect">
            <a:avLst/>
          </a:prstGeom>
          <a:noFill/>
        </p:spPr>
        <p:txBody>
          <a:bodyPr wrap="none" rtlCol="0">
            <a:spAutoFit/>
          </a:bodyPr>
          <a:lstStyle/>
          <a:p>
            <a:r>
              <a:rPr lang="en-US" sz="2000" b="1" dirty="0" smtClean="0"/>
              <a:t>Registration Page</a:t>
            </a:r>
            <a:endParaRPr lang="en-US" sz="2000" b="1" dirty="0"/>
          </a:p>
        </p:txBody>
      </p:sp>
    </p:spTree>
    <p:extLst>
      <p:ext uri="{BB962C8B-B14F-4D97-AF65-F5344CB8AC3E}">
        <p14:creationId xmlns:p14="http://schemas.microsoft.com/office/powerpoint/2010/main" val="2068703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a:t>	</a:t>
            </a:r>
            <a:r>
              <a:rPr lang="en-US" dirty="0" smtClean="0"/>
              <a:t>		</a:t>
            </a:r>
            <a:endParaRPr lang="en-US" dirty="0"/>
          </a:p>
          <a:p>
            <a:pPr marL="0" indent="0">
              <a:buNone/>
            </a:pPr>
            <a:endParaRPr lang="en-US" dirty="0"/>
          </a:p>
        </p:txBody>
      </p:sp>
      <p:pic>
        <p:nvPicPr>
          <p:cNvPr id="4" name="Picture 3"/>
          <p:cNvPicPr>
            <a:picLocks noChangeAspect="1"/>
          </p:cNvPicPr>
          <p:nvPr/>
        </p:nvPicPr>
        <p:blipFill>
          <a:blip r:embed="rId2"/>
          <a:stretch>
            <a:fillRect/>
          </a:stretch>
        </p:blipFill>
        <p:spPr>
          <a:xfrm>
            <a:off x="2081831" y="1981200"/>
            <a:ext cx="5142326" cy="4113861"/>
          </a:xfrm>
          <a:prstGeom prst="rect">
            <a:avLst/>
          </a:prstGeom>
        </p:spPr>
      </p:pic>
      <p:sp>
        <p:nvSpPr>
          <p:cNvPr id="2" name="TextBox 1"/>
          <p:cNvSpPr txBox="1"/>
          <p:nvPr/>
        </p:nvSpPr>
        <p:spPr>
          <a:xfrm>
            <a:off x="3733800" y="1323945"/>
            <a:ext cx="1838388" cy="400110"/>
          </a:xfrm>
          <a:prstGeom prst="rect">
            <a:avLst/>
          </a:prstGeom>
          <a:noFill/>
        </p:spPr>
        <p:txBody>
          <a:bodyPr wrap="none" rtlCol="0">
            <a:spAutoFit/>
          </a:bodyPr>
          <a:lstStyle/>
          <a:p>
            <a:r>
              <a:rPr lang="en-US" sz="2000" b="1" dirty="0"/>
              <a:t>Customer </a:t>
            </a:r>
            <a:r>
              <a:rPr lang="en-US" sz="2000" b="1" dirty="0" smtClean="0"/>
              <a:t>Login</a:t>
            </a:r>
            <a:endParaRPr lang="en-US" sz="2000" b="1" dirty="0"/>
          </a:p>
        </p:txBody>
      </p:sp>
    </p:spTree>
    <p:extLst>
      <p:ext uri="{BB962C8B-B14F-4D97-AF65-F5344CB8AC3E}">
        <p14:creationId xmlns:p14="http://schemas.microsoft.com/office/powerpoint/2010/main" val="2159884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743273" y="1600200"/>
            <a:ext cx="5657453" cy="4525963"/>
          </a:xfrm>
          <a:prstGeom prst="rect">
            <a:avLst/>
          </a:prstGeom>
        </p:spPr>
      </p:pic>
      <p:sp>
        <p:nvSpPr>
          <p:cNvPr id="2" name="TextBox 1"/>
          <p:cNvSpPr txBox="1"/>
          <p:nvPr/>
        </p:nvSpPr>
        <p:spPr>
          <a:xfrm>
            <a:off x="3733800" y="1143000"/>
            <a:ext cx="1387175" cy="400110"/>
          </a:xfrm>
          <a:prstGeom prst="rect">
            <a:avLst/>
          </a:prstGeom>
          <a:noFill/>
        </p:spPr>
        <p:txBody>
          <a:bodyPr wrap="none" rtlCol="0">
            <a:spAutoFit/>
          </a:bodyPr>
          <a:lstStyle/>
          <a:p>
            <a:r>
              <a:rPr lang="en-US" sz="2000" b="1" dirty="0" smtClean="0"/>
              <a:t>Home Page</a:t>
            </a:r>
            <a:endParaRPr lang="en-US" sz="2000" b="1" dirty="0"/>
          </a:p>
        </p:txBody>
      </p:sp>
    </p:spTree>
    <p:extLst>
      <p:ext uri="{BB962C8B-B14F-4D97-AF65-F5344CB8AC3E}">
        <p14:creationId xmlns:p14="http://schemas.microsoft.com/office/powerpoint/2010/main" val="2484344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Enhancements</a:t>
            </a:r>
            <a:endParaRPr lang="en-US" dirty="0"/>
          </a:p>
        </p:txBody>
      </p:sp>
      <p:sp>
        <p:nvSpPr>
          <p:cNvPr id="3" name="Content Placeholder 2"/>
          <p:cNvSpPr>
            <a:spLocks noGrp="1"/>
          </p:cNvSpPr>
          <p:nvPr>
            <p:ph idx="1"/>
          </p:nvPr>
        </p:nvSpPr>
        <p:spPr/>
        <p:txBody>
          <a:bodyPr>
            <a:normAutofit/>
          </a:bodyPr>
          <a:lstStyle/>
          <a:p>
            <a:endParaRPr lang="en-US" sz="1800" b="1" dirty="0" smtClean="0"/>
          </a:p>
          <a:p>
            <a:endParaRPr lang="en-US" sz="1800" b="1" dirty="0"/>
          </a:p>
          <a:p>
            <a:endParaRPr lang="en-US" sz="1800" b="1" dirty="0" smtClean="0"/>
          </a:p>
          <a:p>
            <a:r>
              <a:rPr lang="en-US" sz="1800" b="1" dirty="0" smtClean="0"/>
              <a:t>SMS </a:t>
            </a:r>
            <a:r>
              <a:rPr lang="en-US" sz="1800" b="1" dirty="0"/>
              <a:t>and MMS Feature </a:t>
            </a:r>
            <a:r>
              <a:rPr lang="en-US" sz="1800" b="1" dirty="0" smtClean="0"/>
              <a:t>– </a:t>
            </a:r>
          </a:p>
          <a:p>
            <a:pPr marL="0" indent="0">
              <a:buNone/>
            </a:pPr>
            <a:r>
              <a:rPr lang="en-US" sz="1800" b="1" dirty="0"/>
              <a:t> </a:t>
            </a:r>
            <a:r>
              <a:rPr lang="en-US" sz="1800" b="1" dirty="0" smtClean="0"/>
              <a:t>     </a:t>
            </a:r>
            <a:r>
              <a:rPr lang="en-US" sz="1800" dirty="0" smtClean="0"/>
              <a:t>To </a:t>
            </a:r>
            <a:r>
              <a:rPr lang="en-US" sz="1800" dirty="0"/>
              <a:t>add on a function to send SMS and </a:t>
            </a:r>
            <a:r>
              <a:rPr lang="en-US" sz="1800" dirty="0" smtClean="0"/>
              <a:t>MMS automatically </a:t>
            </a:r>
            <a:r>
              <a:rPr lang="en-US" sz="1800" dirty="0"/>
              <a:t>to notify the customers </a:t>
            </a:r>
            <a:r>
              <a:rPr lang="en-US" sz="1800" dirty="0" smtClean="0"/>
              <a:t>      regarding </a:t>
            </a:r>
            <a:r>
              <a:rPr lang="en-US" sz="1800" dirty="0"/>
              <a:t>promotional items of the </a:t>
            </a:r>
            <a:r>
              <a:rPr lang="en-US" sz="1800" dirty="0" smtClean="0"/>
              <a:t>day once </a:t>
            </a:r>
            <a:r>
              <a:rPr lang="en-US" sz="1800" dirty="0"/>
              <a:t>the customers </a:t>
            </a:r>
            <a:r>
              <a:rPr lang="en-US" sz="1800" dirty="0" smtClean="0"/>
              <a:t>have </a:t>
            </a:r>
            <a:r>
              <a:rPr lang="en-US" sz="1800" dirty="0"/>
              <a:t>entered the premise</a:t>
            </a:r>
            <a:r>
              <a:rPr lang="en-US" sz="1800" dirty="0" smtClean="0"/>
              <a:t>.</a:t>
            </a:r>
          </a:p>
          <a:p>
            <a:r>
              <a:rPr lang="en-US" sz="1800" dirty="0"/>
              <a:t>Providing online Placement Record through our site. </a:t>
            </a:r>
            <a:endParaRPr lang="en-US" sz="1800" dirty="0" smtClean="0"/>
          </a:p>
          <a:p>
            <a:r>
              <a:rPr lang="en-US" sz="1800" dirty="0" smtClean="0"/>
              <a:t>Providing </a:t>
            </a:r>
            <a:r>
              <a:rPr lang="en-US" sz="1800" dirty="0"/>
              <a:t>personalized inbox to the user. </a:t>
            </a:r>
            <a:endParaRPr lang="en-US" sz="1800" dirty="0" smtClean="0"/>
          </a:p>
          <a:p>
            <a:r>
              <a:rPr lang="en-US" sz="1800" dirty="0" smtClean="0"/>
              <a:t>Providing </a:t>
            </a:r>
            <a:r>
              <a:rPr lang="en-US" sz="1800" dirty="0"/>
              <a:t>video conferencing with the </a:t>
            </a:r>
            <a:r>
              <a:rPr lang="en-US" sz="1800" dirty="0" smtClean="0"/>
              <a:t>Artists.</a:t>
            </a:r>
          </a:p>
          <a:p>
            <a:r>
              <a:rPr lang="en-US" sz="1800" dirty="0" smtClean="0"/>
              <a:t>Providing </a:t>
            </a:r>
            <a:r>
              <a:rPr lang="en-US" sz="1800" dirty="0"/>
              <a:t>links to news which will elaborate more information about them.</a:t>
            </a:r>
          </a:p>
        </p:txBody>
      </p:sp>
    </p:spTree>
    <p:extLst>
      <p:ext uri="{BB962C8B-B14F-4D97-AF65-F5344CB8AC3E}">
        <p14:creationId xmlns:p14="http://schemas.microsoft.com/office/powerpoint/2010/main" val="36363190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5" name="Content Placeholder 4"/>
          <p:cNvSpPr>
            <a:spLocks noGrp="1"/>
          </p:cNvSpPr>
          <p:nvPr>
            <p:ph idx="1"/>
          </p:nvPr>
        </p:nvSpPr>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r>
              <a:rPr lang="en-US" dirty="0"/>
              <a:t> </a:t>
            </a:r>
            <a:r>
              <a:rPr lang="en-US" dirty="0" smtClean="0"/>
              <a:t>                     </a:t>
            </a:r>
          </a:p>
          <a:p>
            <a:pPr marL="0" indent="0">
              <a:buNone/>
            </a:pPr>
            <a:r>
              <a:rPr lang="en-US" dirty="0"/>
              <a:t> </a:t>
            </a:r>
            <a:r>
              <a:rPr lang="en-US" dirty="0" smtClean="0"/>
              <a:t>                              </a:t>
            </a:r>
          </a:p>
          <a:p>
            <a:pPr marL="0" indent="0">
              <a:buNone/>
            </a:pPr>
            <a:r>
              <a:rPr lang="en-US" dirty="0"/>
              <a:t> </a:t>
            </a:r>
            <a:r>
              <a:rPr lang="en-US" dirty="0" smtClean="0"/>
              <a:t>                               </a:t>
            </a:r>
            <a:r>
              <a:rPr lang="en-US" dirty="0" smtClean="0">
                <a:solidFill>
                  <a:schemeClr val="tx2">
                    <a:lumMod val="60000"/>
                    <a:lumOff val="40000"/>
                  </a:schemeClr>
                </a:solidFill>
              </a:rPr>
              <a:t>Questions</a:t>
            </a:r>
            <a:endParaRPr lang="en-US" dirty="0">
              <a:solidFill>
                <a:schemeClr val="tx2">
                  <a:lumMod val="60000"/>
                  <a:lumOff val="40000"/>
                </a:schemeClr>
              </a:solidFill>
            </a:endParaRPr>
          </a:p>
        </p:txBody>
      </p:sp>
      <p:pic>
        <p:nvPicPr>
          <p:cNvPr id="6"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95600" y="2438400"/>
            <a:ext cx="2862557" cy="1905000"/>
          </a:xfrm>
          <a:prstGeom prst="rect">
            <a:avLst/>
          </a:prstGeom>
        </p:spPr>
      </p:pic>
    </p:spTree>
    <p:extLst>
      <p:ext uri="{BB962C8B-B14F-4D97-AF65-F5344CB8AC3E}">
        <p14:creationId xmlns:p14="http://schemas.microsoft.com/office/powerpoint/2010/main" val="10855051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000" name="Rectangle 8"/>
          <p:cNvSpPr>
            <a:spLocks noGrp="1"/>
          </p:cNvSpPr>
          <p:nvPr>
            <p:ph type="body" idx="1"/>
          </p:nvPr>
        </p:nvSpPr>
        <p:spPr>
          <a:xfrm>
            <a:off x="319088" y="1196752"/>
            <a:ext cx="6781800" cy="5027612"/>
          </a:xfrm>
        </p:spPr>
        <p:txBody>
          <a:bodyPr>
            <a:normAutofit/>
          </a:bodyPr>
          <a:lstStyle/>
          <a:p>
            <a:pPr>
              <a:buClr>
                <a:srgbClr val="00B0F0"/>
              </a:buClr>
              <a:buFont typeface="Wingdings" panose="05000000000000000000" pitchFamily="2" charset="2"/>
              <a:buChar char="Ø"/>
            </a:pPr>
            <a:r>
              <a:rPr lang="en-US" dirty="0" smtClean="0">
                <a:solidFill>
                  <a:schemeClr val="tx1"/>
                </a:solidFill>
              </a:rPr>
              <a:t>Samrudhi Gandhi</a:t>
            </a:r>
          </a:p>
          <a:p>
            <a:pPr>
              <a:buClr>
                <a:srgbClr val="00B0F0"/>
              </a:buClr>
              <a:buFont typeface="Wingdings" panose="05000000000000000000" pitchFamily="2" charset="2"/>
              <a:buChar char="Ø"/>
            </a:pPr>
            <a:r>
              <a:rPr lang="en-US" dirty="0" smtClean="0"/>
              <a:t>Aniket</a:t>
            </a:r>
            <a:r>
              <a:rPr lang="en-US" dirty="0"/>
              <a:t> </a:t>
            </a:r>
            <a:r>
              <a:rPr lang="en-US" dirty="0" smtClean="0"/>
              <a:t>Salunke</a:t>
            </a:r>
          </a:p>
          <a:p>
            <a:pPr>
              <a:buClr>
                <a:srgbClr val="00B0F0"/>
              </a:buClr>
              <a:buFont typeface="Wingdings" panose="05000000000000000000" pitchFamily="2" charset="2"/>
              <a:buChar char="Ø"/>
            </a:pPr>
            <a:r>
              <a:rPr lang="en-US" dirty="0" smtClean="0">
                <a:solidFill>
                  <a:schemeClr val="tx1"/>
                </a:solidFill>
              </a:rPr>
              <a:t>Nikhil Kadam</a:t>
            </a:r>
          </a:p>
          <a:p>
            <a:pPr>
              <a:buClr>
                <a:srgbClr val="00B0F0"/>
              </a:buClr>
              <a:buFont typeface="Wingdings" panose="05000000000000000000" pitchFamily="2" charset="2"/>
              <a:buChar char="Ø"/>
            </a:pPr>
            <a:r>
              <a:rPr lang="en-US" dirty="0" smtClean="0"/>
              <a:t>Rahul Bane</a:t>
            </a:r>
          </a:p>
          <a:p>
            <a:pPr>
              <a:buClr>
                <a:srgbClr val="00B0F0"/>
              </a:buClr>
              <a:buFont typeface="Wingdings" panose="05000000000000000000" pitchFamily="2" charset="2"/>
              <a:buChar char="Ø"/>
            </a:pPr>
            <a:r>
              <a:rPr lang="en-US" dirty="0"/>
              <a:t>Shubhangi Yadav</a:t>
            </a:r>
            <a:endParaRPr lang="en-US" dirty="0" smtClean="0">
              <a:solidFill>
                <a:schemeClr val="tx1"/>
              </a:solidFill>
            </a:endParaRPr>
          </a:p>
          <a:p>
            <a:pPr>
              <a:buClr>
                <a:srgbClr val="00B0F0"/>
              </a:buClr>
              <a:buFont typeface="Wingdings" panose="05000000000000000000" pitchFamily="2" charset="2"/>
              <a:buChar char="Ø"/>
            </a:pPr>
            <a:endParaRPr lang="en-US" sz="2000" dirty="0">
              <a:solidFill>
                <a:schemeClr val="tx1"/>
              </a:solidFill>
            </a:endParaRPr>
          </a:p>
        </p:txBody>
      </p:sp>
      <p:sp>
        <p:nvSpPr>
          <p:cNvPr id="213002" name="Title 1"/>
          <p:cNvSpPr>
            <a:spLocks/>
          </p:cNvSpPr>
          <p:nvPr/>
        </p:nvSpPr>
        <p:spPr bwMode="auto">
          <a:xfrm>
            <a:off x="466725" y="122238"/>
            <a:ext cx="8153400" cy="715962"/>
          </a:xfrm>
          <a:prstGeom prst="rect">
            <a:avLst/>
          </a:prstGeom>
          <a:noFill/>
          <a:ln w="9525">
            <a:noFill/>
            <a:miter lim="800000"/>
            <a:headEnd/>
            <a:tailEnd/>
          </a:ln>
        </p:spPr>
        <p:txBody>
          <a:bodyPr anchor="ctr"/>
          <a:lstStyle/>
          <a:p>
            <a:pPr eaLnBrk="0" hangingPunct="0">
              <a:lnSpc>
                <a:spcPct val="80000"/>
              </a:lnSpc>
            </a:pPr>
            <a:r>
              <a:rPr lang="en-US" sz="2800" dirty="0" smtClean="0">
                <a:latin typeface="Candara" panose="020E0502030303020204" pitchFamily="34" charset="0"/>
                <a:ea typeface="+mj-ea"/>
                <a:cs typeface="+mj-cs"/>
              </a:rPr>
              <a:t>Team Members</a:t>
            </a:r>
            <a:endParaRPr lang="en-US" sz="2800" dirty="0">
              <a:latin typeface="Candara" panose="020E0502030303020204" pitchFamily="34" charset="0"/>
              <a:ea typeface="+mj-ea"/>
              <a:cs typeface="+mj-cs"/>
            </a:endParaRPr>
          </a:p>
        </p:txBody>
      </p:sp>
      <p:pic>
        <p:nvPicPr>
          <p:cNvPr id="1026" name="Picture 2"/>
          <p:cNvPicPr>
            <a:picLocks noChangeAspect="1" noChangeArrowheads="1"/>
          </p:cNvPicPr>
          <p:nvPr/>
        </p:nvPicPr>
        <p:blipFill>
          <a:blip r:embed="rId3"/>
          <a:srcRect/>
          <a:stretch>
            <a:fillRect/>
          </a:stretch>
        </p:blipFill>
        <p:spPr bwMode="auto">
          <a:xfrm>
            <a:off x="7562850" y="1208088"/>
            <a:ext cx="1581150" cy="1085850"/>
          </a:xfrm>
          <a:prstGeom prst="rect">
            <a:avLst/>
          </a:prstGeom>
          <a:noFill/>
          <a:ln w="9525">
            <a:noFill/>
            <a:miter lim="800000"/>
            <a:headEnd/>
            <a:tailEnd/>
          </a:ln>
          <a:effectLst/>
        </p:spPr>
      </p:pic>
    </p:spTree>
    <p:extLst>
      <p:ext uri="{BB962C8B-B14F-4D97-AF65-F5344CB8AC3E}">
        <p14:creationId xmlns:p14="http://schemas.microsoft.com/office/powerpoint/2010/main" val="11066057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Details</a:t>
            </a:r>
            <a:endParaRPr lang="en-US" dirty="0"/>
          </a:p>
        </p:txBody>
      </p:sp>
      <p:sp>
        <p:nvSpPr>
          <p:cNvPr id="3" name="Content Placeholder 2"/>
          <p:cNvSpPr>
            <a:spLocks noGrp="1"/>
          </p:cNvSpPr>
          <p:nvPr>
            <p:ph idx="1"/>
          </p:nvPr>
        </p:nvSpPr>
        <p:spPr/>
        <p:txBody>
          <a:bodyPr>
            <a:noAutofit/>
          </a:bodyPr>
          <a:lstStyle/>
          <a:p>
            <a:r>
              <a:rPr lang="en-US" sz="2000" dirty="0" smtClean="0"/>
              <a:t>Online </a:t>
            </a:r>
            <a:r>
              <a:rPr lang="en-US" sz="2000" dirty="0"/>
              <a:t>shopping or e-shopping is a form of electronic commerce which allows consumers to directly buy goods or services from a seller over the Internet using a web browser. </a:t>
            </a:r>
            <a:endParaRPr lang="en-US" sz="2000" dirty="0" smtClean="0"/>
          </a:p>
          <a:p>
            <a:r>
              <a:rPr lang="en-US" sz="2000" dirty="0" smtClean="0"/>
              <a:t>Online shopping </a:t>
            </a:r>
            <a:r>
              <a:rPr lang="en-US" sz="2000" dirty="0"/>
              <a:t>system In today’s busy world, people don’t have time for their personal needs. And the technology is so fast that anyone can do anything by just sitting in a room. The internet is the way that helps a person in all aspects. </a:t>
            </a:r>
            <a:endParaRPr lang="en-US" sz="2000" dirty="0" smtClean="0"/>
          </a:p>
          <a:p>
            <a:r>
              <a:rPr lang="en-US" sz="2000" dirty="0"/>
              <a:t>Everything is going to be computerized and online whether it is banking, advertising or shopping. We are trying to help people to make their life easier by proving online </a:t>
            </a:r>
            <a:r>
              <a:rPr lang="en-US" sz="2000" dirty="0" smtClean="0"/>
              <a:t>shopping</a:t>
            </a:r>
            <a:r>
              <a:rPr lang="en-US" sz="2000" dirty="0"/>
              <a:t>. </a:t>
            </a:r>
            <a:endParaRPr lang="en-US" sz="2000" dirty="0" smtClean="0"/>
          </a:p>
          <a:p>
            <a:r>
              <a:rPr lang="en-US" sz="2000" dirty="0"/>
              <a:t>The admin module contains the access of admin on the application. The admin can change everything in the application. He have the ability to add, delete any information.</a:t>
            </a:r>
          </a:p>
          <a:p>
            <a:pPr marL="0" indent="0">
              <a:buNone/>
            </a:pPr>
            <a:endParaRPr lang="en-US"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8400" y="457200"/>
            <a:ext cx="2514600" cy="918029"/>
          </a:xfrm>
          <a:prstGeom prst="rect">
            <a:avLst/>
          </a:prstGeom>
        </p:spPr>
      </p:pic>
    </p:spTree>
    <p:extLst>
      <p:ext uri="{BB962C8B-B14F-4D97-AF65-F5344CB8AC3E}">
        <p14:creationId xmlns:p14="http://schemas.microsoft.com/office/powerpoint/2010/main" val="27035606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8229600" cy="1143000"/>
          </a:xfrm>
        </p:spPr>
        <p:txBody>
          <a:bodyPr/>
          <a:lstStyle/>
          <a:p>
            <a:r>
              <a:rPr lang="en-US" dirty="0" smtClean="0"/>
              <a:t>User Operation</a:t>
            </a:r>
            <a:endParaRPr lang="en-US" dirty="0"/>
          </a:p>
        </p:txBody>
      </p:sp>
      <p:sp>
        <p:nvSpPr>
          <p:cNvPr id="3" name="Content Placeholder 2"/>
          <p:cNvSpPr>
            <a:spLocks noGrp="1"/>
          </p:cNvSpPr>
          <p:nvPr>
            <p:ph idx="1"/>
          </p:nvPr>
        </p:nvSpPr>
        <p:spPr/>
        <p:txBody>
          <a:bodyPr>
            <a:normAutofit/>
          </a:bodyPr>
          <a:lstStyle/>
          <a:p>
            <a:endParaRPr lang="en-US" sz="2000" dirty="0" smtClean="0"/>
          </a:p>
          <a:p>
            <a:endParaRPr lang="en-US" sz="2000" dirty="0"/>
          </a:p>
          <a:p>
            <a:endParaRPr lang="en-US" sz="2000" dirty="0" smtClean="0"/>
          </a:p>
          <a:p>
            <a:r>
              <a:rPr lang="en-US" sz="2000" dirty="0" smtClean="0"/>
              <a:t>User </a:t>
            </a:r>
            <a:r>
              <a:rPr lang="en-US" sz="2000" dirty="0"/>
              <a:t>Registration : A User can register himself to appear in the Any Shopping and may login with his given E-mail Id and password. </a:t>
            </a:r>
            <a:endParaRPr lang="en-US" sz="2000" dirty="0" smtClean="0"/>
          </a:p>
          <a:p>
            <a:r>
              <a:rPr lang="en-US" sz="2000" dirty="0" smtClean="0"/>
              <a:t>User </a:t>
            </a:r>
            <a:r>
              <a:rPr lang="en-US" sz="2000" dirty="0"/>
              <a:t>’s Login : User’s can Shopping by entering his Email Id and password . </a:t>
            </a:r>
            <a:endParaRPr lang="en-US" sz="2000" dirty="0" smtClean="0"/>
          </a:p>
          <a:p>
            <a:r>
              <a:rPr lang="en-US" sz="2000" dirty="0" smtClean="0"/>
              <a:t>Buy </a:t>
            </a:r>
            <a:r>
              <a:rPr lang="en-US" sz="2000" dirty="0"/>
              <a:t>Now : The facility provide to User that he can choose the which he wants to Purchase. </a:t>
            </a:r>
            <a:endParaRPr lang="en-US" sz="2000" dirty="0" smtClean="0"/>
          </a:p>
          <a:p>
            <a:r>
              <a:rPr lang="en-US" sz="2000" dirty="0" smtClean="0"/>
              <a:t>Get </a:t>
            </a:r>
            <a:r>
              <a:rPr lang="en-US" sz="2000" dirty="0"/>
              <a:t>Result : When User finish his Shopping then click to Place order &amp; </a:t>
            </a:r>
            <a:r>
              <a:rPr lang="en-US" sz="2000" dirty="0" smtClean="0"/>
              <a:t>checkout.</a:t>
            </a:r>
            <a:endParaRPr lang="en-US" sz="2000" dirty="0"/>
          </a:p>
        </p:txBody>
      </p:sp>
    </p:spTree>
    <p:extLst>
      <p:ext uri="{BB962C8B-B14F-4D97-AF65-F5344CB8AC3E}">
        <p14:creationId xmlns:p14="http://schemas.microsoft.com/office/powerpoint/2010/main" val="544339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Diagram Depicting Entire Project</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3254597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 Diagram</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81785" y="1600200"/>
            <a:ext cx="7580430" cy="4525963"/>
          </a:xfrm>
        </p:spPr>
      </p:pic>
    </p:spTree>
    <p:extLst>
      <p:ext uri="{BB962C8B-B14F-4D97-AF65-F5344CB8AC3E}">
        <p14:creationId xmlns:p14="http://schemas.microsoft.com/office/powerpoint/2010/main" val="26582832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Diagram</a:t>
            </a:r>
            <a:endParaRPr lang="en-US" dirty="0"/>
          </a:p>
        </p:txBody>
      </p:sp>
      <p:pic>
        <p:nvPicPr>
          <p:cNvPr id="4" name="Content Placeholder 3"/>
          <p:cNvPicPr>
            <a:picLocks noGrp="1" noChangeAspect="1"/>
          </p:cNvPicPr>
          <p:nvPr>
            <p:ph idx="1"/>
          </p:nvPr>
        </p:nvPicPr>
        <p:blipFill>
          <a:blip r:embed="rId2"/>
          <a:stretch>
            <a:fillRect/>
          </a:stretch>
        </p:blipFill>
        <p:spPr>
          <a:xfrm>
            <a:off x="1057851" y="1600200"/>
            <a:ext cx="7028297" cy="4525963"/>
          </a:xfrm>
          <a:prstGeom prst="rect">
            <a:avLst/>
          </a:prstGeom>
        </p:spPr>
      </p:pic>
    </p:spTree>
    <p:extLst>
      <p:ext uri="{BB962C8B-B14F-4D97-AF65-F5344CB8AC3E}">
        <p14:creationId xmlns:p14="http://schemas.microsoft.com/office/powerpoint/2010/main" val="27049723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Sequence/Activity Diagram</a:t>
            </a:r>
            <a:endParaRPr lang="en-US" dirty="0"/>
          </a:p>
        </p:txBody>
      </p:sp>
      <p:pic>
        <p:nvPicPr>
          <p:cNvPr id="4" name="Content Placeholder 3"/>
          <p:cNvPicPr>
            <a:picLocks noGrp="1" noChangeAspect="1"/>
          </p:cNvPicPr>
          <p:nvPr>
            <p:ph idx="1"/>
          </p:nvPr>
        </p:nvPicPr>
        <p:blipFill>
          <a:blip r:embed="rId2"/>
          <a:stretch>
            <a:fillRect/>
          </a:stretch>
        </p:blipFill>
        <p:spPr>
          <a:xfrm>
            <a:off x="1295400" y="1600200"/>
            <a:ext cx="6459383" cy="4525963"/>
          </a:xfrm>
          <a:prstGeom prst="rect">
            <a:avLst/>
          </a:prstGeom>
        </p:spPr>
      </p:pic>
    </p:spTree>
    <p:extLst>
      <p:ext uri="{BB962C8B-B14F-4D97-AF65-F5344CB8AC3E}">
        <p14:creationId xmlns:p14="http://schemas.microsoft.com/office/powerpoint/2010/main" val="41791495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743273" y="1600200"/>
            <a:ext cx="5657453" cy="4525963"/>
          </a:xfrm>
          <a:prstGeom prst="rect">
            <a:avLst/>
          </a:prstGeom>
        </p:spPr>
      </p:pic>
      <p:sp>
        <p:nvSpPr>
          <p:cNvPr id="3" name="TextBox 2"/>
          <p:cNvSpPr txBox="1"/>
          <p:nvPr/>
        </p:nvSpPr>
        <p:spPr>
          <a:xfrm>
            <a:off x="3200400" y="1099930"/>
            <a:ext cx="2673681" cy="400110"/>
          </a:xfrm>
          <a:prstGeom prst="rect">
            <a:avLst/>
          </a:prstGeom>
          <a:noFill/>
        </p:spPr>
        <p:txBody>
          <a:bodyPr wrap="none" rtlCol="0">
            <a:spAutoFit/>
          </a:bodyPr>
          <a:lstStyle/>
          <a:p>
            <a:r>
              <a:rPr lang="en-US" sz="2000" b="1" dirty="0"/>
              <a:t>Staring page of website</a:t>
            </a:r>
          </a:p>
        </p:txBody>
      </p:sp>
    </p:spTree>
    <p:extLst>
      <p:ext uri="{BB962C8B-B14F-4D97-AF65-F5344CB8AC3E}">
        <p14:creationId xmlns:p14="http://schemas.microsoft.com/office/powerpoint/2010/main" val="69680098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aterial_x0020_Type xmlns="ff9673e2-8703-4f54-a1af-e608932f257d">Class book</Material_x0020_Type>
    <Category xmlns="ff9673e2-8703-4f54-a1af-e608932f257d">Module Artifact</Category>
    <Level xmlns="ff9673e2-8703-4f54-a1af-e608932f257d">L1</Leve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AE12BA53767D44BC77A4C9A1ECA869" ma:contentTypeVersion="3" ma:contentTypeDescription="Create a new document." ma:contentTypeScope="" ma:versionID="f67ee02f4c6147b21582c34896ffff31">
  <xsd:schema xmlns:xsd="http://www.w3.org/2001/XMLSchema" xmlns:xs="http://www.w3.org/2001/XMLSchema" xmlns:p="http://schemas.microsoft.com/office/2006/metadata/properties" xmlns:ns2="ff9673e2-8703-4f54-a1af-e608932f257d" targetNamespace="http://schemas.microsoft.com/office/2006/metadata/properties" ma:root="true" ma:fieldsID="17688dc9c4f9013ba065dbc1ba4ba8a6" ns2:_="">
    <xsd:import namespace="ff9673e2-8703-4f54-a1af-e608932f257d"/>
    <xsd:element name="properties">
      <xsd:complexType>
        <xsd:sequence>
          <xsd:element name="documentManagement">
            <xsd:complexType>
              <xsd:all>
                <xsd:element ref="ns2:Level"/>
                <xsd:element ref="ns2:Category"/>
                <xsd:element ref="ns2:Material_x0020_Type"/>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f9673e2-8703-4f54-a1af-e608932f257d" elementFormDefault="qualified">
    <xsd:import namespace="http://schemas.microsoft.com/office/2006/documentManagement/types"/>
    <xsd:import namespace="http://schemas.microsoft.com/office/infopath/2007/PartnerControls"/>
    <xsd:element name="Level" ma:index="8" ma:displayName="Level" ma:format="Dropdown" ma:internalName="Level">
      <xsd:simpleType>
        <xsd:restriction base="dms:Choice">
          <xsd:enumeration value="L1"/>
          <xsd:enumeration value="L2"/>
          <xsd:enumeration value="L3"/>
          <xsd:enumeration value="L4"/>
          <xsd:enumeration value="Common"/>
        </xsd:restriction>
      </xsd:simpleType>
    </xsd:element>
    <xsd:element name="Category" ma:index="9" ma:displayName="Category" ma:default="Module Artifact" ma:format="Dropdown" ma:internalName="Category">
      <xsd:simpleType>
        <xsd:restriction base="dms:Choice">
          <xsd:enumeration value="Module Artifact"/>
          <xsd:enumeration value="Assessment Component"/>
        </xsd:restriction>
      </xsd:simpleType>
    </xsd:element>
    <xsd:element name="Material_x0020_Type" ma:index="10" ma:displayName="Material Type" ma:default="Class book" ma:format="Dropdown" ma:internalName="Material_x0020_Type">
      <xsd:simpleType>
        <xsd:restriction base="dms:Choice">
          <xsd:enumeration value="Demos"/>
          <xsd:enumeration value="Extra Example"/>
          <xsd:enumeration value="Extra Material"/>
          <xsd:enumeration value="Suggestions"/>
          <xsd:enumeration value="General"/>
          <xsd:enumeration value="Module Test Practical"/>
          <xsd:enumeration value="Module Test Theory"/>
          <xsd:enumeration value="Quiz"/>
          <xsd:enumeration value="Class book"/>
          <xsd:enumeration value="Lab book"/>
          <xsd:enumeration value="Recording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FF59D98-0F06-4631-A6BC-A483DF8C91A4}">
  <ds:schemaRefs>
    <ds:schemaRef ds:uri="http://schemas.openxmlformats.org/package/2006/metadata/core-properties"/>
    <ds:schemaRef ds:uri="http://schemas.microsoft.com/office/infopath/2007/PartnerControls"/>
    <ds:schemaRef ds:uri="http://purl.org/dc/elements/1.1/"/>
    <ds:schemaRef ds:uri="http://schemas.microsoft.com/office/2006/documentManagement/types"/>
    <ds:schemaRef ds:uri="http://purl.org/dc/dcmitype/"/>
    <ds:schemaRef ds:uri="ff9673e2-8703-4f54-a1af-e608932f257d"/>
    <ds:schemaRef ds:uri="http://schemas.microsoft.com/office/2006/metadata/properties"/>
    <ds:schemaRef ds:uri="http://www.w3.org/XML/1998/namespace"/>
    <ds:schemaRef ds:uri="http://purl.org/dc/terms/"/>
  </ds:schemaRefs>
</ds:datastoreItem>
</file>

<file path=customXml/itemProps2.xml><?xml version="1.0" encoding="utf-8"?>
<ds:datastoreItem xmlns:ds="http://schemas.openxmlformats.org/officeDocument/2006/customXml" ds:itemID="{8A4511C7-3CF7-4DE5-A93B-41A0EC863183}">
  <ds:schemaRefs>
    <ds:schemaRef ds:uri="http://schemas.microsoft.com/sharepoint/v3/contenttype/forms"/>
  </ds:schemaRefs>
</ds:datastoreItem>
</file>

<file path=customXml/itemProps3.xml><?xml version="1.0" encoding="utf-8"?>
<ds:datastoreItem xmlns:ds="http://schemas.openxmlformats.org/officeDocument/2006/customXml" ds:itemID="{FE1DCA56-CCD3-4743-8065-04AF2CD5560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f9673e2-8703-4f54-a1af-e608932f25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267</TotalTime>
  <Words>410</Words>
  <Application>Microsoft Office PowerPoint</Application>
  <PresentationFormat>On-screen Show (4:3)</PresentationFormat>
  <Paragraphs>73</Paragraphs>
  <Slides>17</Slides>
  <Notes>2</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PowerPoint Presentation</vt:lpstr>
      <vt:lpstr>PowerPoint Presentation</vt:lpstr>
      <vt:lpstr>Project Details</vt:lpstr>
      <vt:lpstr>User Operation</vt:lpstr>
      <vt:lpstr>Diagram Depicting Entire Project</vt:lpstr>
      <vt:lpstr>Use Case Diagram</vt:lpstr>
      <vt:lpstr>Class Diagram</vt:lpstr>
      <vt:lpstr>Sequence/Activity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Enhancements</vt:lpstr>
      <vt:lpstr>Thanks</vt:lpstr>
    </vt:vector>
  </TitlesOfParts>
  <Company>IGATECORP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Vaishali Kasture</dc:creator>
  <cp:lastModifiedBy>sas</cp:lastModifiedBy>
  <cp:revision>14</cp:revision>
  <dcterms:created xsi:type="dcterms:W3CDTF">2016-04-13T10:56:28Z</dcterms:created>
  <dcterms:modified xsi:type="dcterms:W3CDTF">2017-04-02T14:35:03Z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0x01010079AE12BA53767D44BC77A4C9A1ECA869</vt:lpwstr>
  </property>
</Properties>
</file>

<file path=docProps/thumbnail.jpeg>
</file>